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Economica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C3647D2-5C81-41AC-B0A5-600389B468D3}">
  <a:tblStyle styleId="{AC3647D2-5C81-41AC-B0A5-600389B468D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Economica-bold.fntdata"/><Relationship Id="rId23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conomica-boldItalic.fntdata"/><Relationship Id="rId25" Type="http://schemas.openxmlformats.org/officeDocument/2006/relationships/font" Target="fonts/Economica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0bf6feee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0bf6feee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0bf6feee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0bf6feee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Confusion Matrix - (sky blue)TN 96     /379             (navy blue)TP  208        /379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    white(bottom) FN 15     /379      (white top)FP 19          /379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False positive went down compared to before and true negative went up  by 10 each so overall accuracy went up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- TP + TN/ TOTAL how many I’m classifying correctly 90% accuracy went up by 1%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Other features are providing more information to classify correctly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0bf6feee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0bf6feee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Confusion Matrix - (sky blue)TN 101    /379             (navy blue)TP  207        /379 TN went up by 5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                       white(bottom) FN 16     /379      (white top)FP 16         /379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False positive went down compared to before and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true negative went up  by 10  ^^^ bc TN identified more correctly overall accuracy went up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 - TP + TN/ TOTAL how many I’m classifying correctly 91.48% accuracy went up by 1%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is getting better at classifying Losses more with each model. Identifying true positive has been same overall avg. 208 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0bf6feee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0bf6feee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4349"/>
                </a:solidFill>
                <a:latin typeface="Open Sans"/>
                <a:ea typeface="Open Sans"/>
                <a:cs typeface="Open Sans"/>
                <a:sym typeface="Open Sans"/>
              </a:rPr>
              <a:t>training accuracy is usually the accuracy you get if you apply the model on the training data, while testing accuracy is the accuracy for the testing data.</a:t>
            </a:r>
            <a:endParaRPr>
              <a:solidFill>
                <a:srgbClr val="3A43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A4349"/>
                </a:solidFill>
                <a:latin typeface="Open Sans"/>
                <a:ea typeface="Open Sans"/>
                <a:cs typeface="Open Sans"/>
                <a:sym typeface="Open Sans"/>
              </a:rPr>
              <a:t>Want difference between training and validation set to be small. Demonstrates model is not overfitting. </a:t>
            </a:r>
            <a:endParaRPr>
              <a:solidFill>
                <a:srgbClr val="3A43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A4349"/>
                </a:solidFill>
                <a:latin typeface="Open Sans"/>
                <a:ea typeface="Open Sans"/>
                <a:cs typeface="Open Sans"/>
                <a:sym typeface="Open Sans"/>
              </a:rPr>
              <a:t>It's sometimes useful to compare these to identify overtraining.</a:t>
            </a:r>
            <a:endParaRPr>
              <a:solidFill>
                <a:srgbClr val="3A43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0bf6feee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0bf6feee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way to show how </a:t>
            </a:r>
            <a:r>
              <a:rPr lang="en"/>
              <a:t>Lebron's</a:t>
            </a:r>
            <a:r>
              <a:rPr lang="en"/>
              <a:t> performance reflects a team win or loss. Throughout his career his team relies on him heavily. If he has a bad game they lose, if he has an average game or above average they win.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0bf6feee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0bf6feee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0bf6feee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0bf6feee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bf6feee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bf6feee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0bf6feee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0bf6feee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found on kaggle. Information initially from nba reference.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Game-Score It is intended to give a “total perspective” on a player’s statistical performance in a basketball game, taking into account every statistic listed on a player’s box score.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0bf6feee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0bf6feee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0bf6feee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0bf6feee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 Imbalance: 753 Wins (66%)  379 Losses (36%)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Does this class imbalance effect results? Yes model predicts wins more but with 93% accuracy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0bf6feee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0bf6feee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career count for features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key features that stand out pts, ft, , fga, fta fga plus-minus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0bf6feee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0bf6feee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0bf6feee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0bf6feee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Game-score - ***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plus - minus ****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uses a players box score numbers (basic stats) by weighing each stat differently to reflects how the team </a:t>
            </a:r>
            <a:r>
              <a:rPr b="1" lang="en" sz="1200">
                <a:solidFill>
                  <a:srgbClr val="222222"/>
                </a:solidFill>
              </a:rPr>
              <a:t>did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while that player </a:t>
            </a:r>
            <a:r>
              <a:rPr b="1" lang="en" sz="1200">
                <a:solidFill>
                  <a:srgbClr val="222222"/>
                </a:solidFill>
              </a:rPr>
              <a:t>is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on the court. If a player has a +5 PM, it </a:t>
            </a:r>
            <a:r>
              <a:rPr b="1" lang="en" sz="1200">
                <a:solidFill>
                  <a:srgbClr val="222222"/>
                </a:solidFill>
              </a:rPr>
              <a:t>means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his team outscored the opponent by 5 points while he was on the court. If he has a -3, then the opposing team outscored his team by 3 points while he was on the court.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0bf6feee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0bf6feee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bad model. Training and Test are close in range/  training model is a little overfitting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 indicates ideal true positive rate and false positive rate to </a:t>
            </a:r>
            <a:r>
              <a:rPr lang="en"/>
              <a:t>achieve</a:t>
            </a:r>
            <a:r>
              <a:rPr lang="en"/>
              <a:t> best overall accuracy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</a:t>
            </a:r>
            <a:r>
              <a:rPr lang="en"/>
              <a:t>sensitivity</a:t>
            </a:r>
            <a:r>
              <a:rPr lang="en"/>
              <a:t> and specificity for different cutoff points. shows overall accuracy.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is good as well - how good this model is under a different situation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0bf6feee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0bf6feee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- (sky blue)TN 89     /379             (navy blue)TP  209        /379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white(bottom) FN 14     /379      (white top)FP 28          /379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 accuracy as the metric to assess models </a:t>
            </a:r>
            <a:r>
              <a:rPr lang="en"/>
              <a:t>because</a:t>
            </a:r>
            <a:r>
              <a:rPr lang="en"/>
              <a:t> it indicates the amount of tp tn out of all the test samples my model is indicating.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- TP + TN/ TOTAL how many I’m classifying correctly 87.94%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importance shows which feature contributed the most in splitting. Plus minus provided the most information gain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149550" y="0"/>
            <a:ext cx="88449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Predicting Team success (Win/Loss) based on Lebron James performance</a:t>
            </a:r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4000"/>
          </a:p>
        </p:txBody>
      </p:sp>
      <p:sp>
        <p:nvSpPr>
          <p:cNvPr id="66" name="Google Shape;66;p13"/>
          <p:cNvSpPr txBox="1"/>
          <p:nvPr/>
        </p:nvSpPr>
        <p:spPr>
          <a:xfrm>
            <a:off x="227075" y="2248150"/>
            <a:ext cx="30546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D9D9D9"/>
                </a:solidFill>
                <a:latin typeface="Economica"/>
                <a:ea typeface="Economica"/>
                <a:cs typeface="Economica"/>
                <a:sym typeface="Economica"/>
              </a:rPr>
              <a:t>By: Ali Hussain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1475" y="0"/>
            <a:ext cx="90825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Model - Score, Confusion Matrix, and Feature Importance </a:t>
            </a:r>
            <a:endParaRPr sz="30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5" y="521150"/>
            <a:ext cx="4858675" cy="44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875" y="521150"/>
            <a:ext cx="4155475" cy="398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4825875" y="4508250"/>
            <a:ext cx="43182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 Accuracy - 89.52%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Validation Accuracy - 90 %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0" y="0"/>
            <a:ext cx="9144000" cy="7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XGBoost</a:t>
            </a:r>
            <a:r>
              <a:rPr lang="en" sz="3200"/>
              <a:t> Model - Score, Confusion Matrix, Feature Importance</a:t>
            </a:r>
            <a:endParaRPr sz="32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6125"/>
            <a:ext cx="4777249" cy="4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4930975" y="4534825"/>
            <a:ext cx="4108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 Accuracy - 92.42 %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Validation Accuracy- 91.48 %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125" y="646125"/>
            <a:ext cx="4331650" cy="39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243275" y="258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Table for all Models </a:t>
            </a:r>
            <a:endParaRPr/>
          </a:p>
        </p:txBody>
      </p:sp>
      <p:graphicFrame>
        <p:nvGraphicFramePr>
          <p:cNvPr id="136" name="Google Shape;136;p24"/>
          <p:cNvGraphicFramePr/>
          <p:nvPr/>
        </p:nvGraphicFramePr>
        <p:xfrm>
          <a:off x="293400" y="130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{AC3647D2-5C81-41AC-B0A5-600389B468D3}</a:tableStyleId>
              </a:tblPr>
              <a:tblGrid>
                <a:gridCol w="2538750"/>
                <a:gridCol w="2591975"/>
                <a:gridCol w="2964800"/>
              </a:tblGrid>
              <a:tr h="586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Model Type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Training Accuracy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Validation Accuracy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Logistic Regression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89.40%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86.93%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Decision Tree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94.19%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87.94%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Random Forest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89.52 %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90.0 %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XGBoost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80000"/>
                          </a:solidFill>
                        </a:rPr>
                        <a:t>92.42 %</a:t>
                      </a:r>
                      <a:endParaRPr b="1" sz="1000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80000"/>
                          </a:solidFill>
                        </a:rPr>
                        <a:t>91.48 %</a:t>
                      </a:r>
                      <a:endParaRPr b="1" sz="1000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predictions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229825" y="1225225"/>
            <a:ext cx="8602500" cy="3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Below average game: Age 28, 12pts, 3 Ast, 4RB, 1 Three, FG 40%, 5T0 …. Model predicted a Loss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Average game: Age 28, 28pts, 10 Ast, 5RB, 3-3PM, FG 50%, 2 TO...Model predicted a Win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Above average game: Age 28, 36pts, 10Ast, 10RB, 4-3PM, FG 60%, 2TO</a:t>
            </a:r>
            <a:r>
              <a:rPr lang="en"/>
              <a:t>...</a:t>
            </a:r>
            <a:r>
              <a:rPr lang="en"/>
              <a:t> Model predicted a Win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/ Conclusions 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149250" y="831300"/>
            <a:ext cx="8824500" cy="4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XGBoost</a:t>
            </a:r>
            <a:r>
              <a:rPr lang="en" sz="1400"/>
              <a:t> model selected because has highest validation accuracy. Also  difference in test and validation accuracy is smallest which indicates less overfitting.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Answer:</a:t>
            </a:r>
            <a:r>
              <a:rPr lang="en" sz="1400"/>
              <a:t> Lebron’s performance is a major indicator on whether or not his team wins. The fact that the model can predict a team win or loss with only 1 players statistics demonstrates how strong Lebron’s performance is on his teams success.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To further demonstrate Lebrons impact on team </a:t>
            </a:r>
            <a:r>
              <a:rPr lang="en" sz="1400"/>
              <a:t>success,</a:t>
            </a:r>
            <a:r>
              <a:rPr lang="en" sz="1400"/>
              <a:t> can run model for an average player with similar career arc and see how well team win or loss is predicted.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Further exploration: </a:t>
            </a:r>
            <a:r>
              <a:rPr lang="en" sz="1400"/>
              <a:t>Can run these models for other players.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For example, who had more of an impact on their team, Jordan or Lebron ? Is this the best method to answer that question?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Plus-Minus is  a good indicator of how valuable  a player is to a team’s success. How good would the selected model perform if it were removed? 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class imbalance because model classifies wins more.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Run other models liked SVM or add more features to see if accuracy improves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-91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646500"/>
            <a:ext cx="8520600" cy="4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Features:</a:t>
            </a:r>
            <a:r>
              <a:rPr lang="en" sz="1400"/>
              <a:t> (Total 24)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FGM, FG%, 3PM, </a:t>
            </a:r>
            <a:r>
              <a:rPr lang="en" sz="1400"/>
              <a:t>3P% ,FT, FT%, FTA, </a:t>
            </a:r>
            <a:r>
              <a:rPr lang="en" sz="1400"/>
              <a:t>Minutes-Played, Age, RB, ORB, STLS, TO, TEAM, AST, BLK, STLS, Plus-Minus (+/-)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Engineered features: 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Assist to Turnover Ratio (A/T)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Effective Field Goal % (EFG %)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Game-Score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Target:</a:t>
            </a:r>
            <a:r>
              <a:rPr lang="en" sz="1400"/>
              <a:t> Team Win or Loss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Dataset Summary: 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1132 observations (every game Lebron played from 2003-2018)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Class Imbalance: 753 Wins (66%)  379 Losses (34%)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62925" y="2006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 Visualizations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250" y="0"/>
            <a:ext cx="6301300" cy="49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525" y="0"/>
            <a:ext cx="688072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5" y="163925"/>
            <a:ext cx="4612150" cy="47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400" y="152400"/>
            <a:ext cx="4313575" cy="478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4874" cy="44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7" y="152400"/>
            <a:ext cx="4445643" cy="448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51225" y="0"/>
            <a:ext cx="54303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First Model - Logistic Regression </a:t>
            </a:r>
            <a:endParaRPr sz="3600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47225"/>
            <a:ext cx="2526300" cy="3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Training Accuracy - 89.4 %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Test Accuracy - 86.9%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AUC - 93.1%</a:t>
            </a:r>
            <a:endParaRPr sz="14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75" y="573775"/>
            <a:ext cx="6024650" cy="4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5325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Decision Tree Model -Score and Confusion Matrix </a:t>
            </a:r>
            <a:endParaRPr sz="36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5" y="727700"/>
            <a:ext cx="4806774" cy="423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425" y="727700"/>
            <a:ext cx="4240574" cy="39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4800600" y="4479900"/>
            <a:ext cx="4240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 Accuracy- 94.19 %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Validation Accuracy- 87.94 %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